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5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9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7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6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0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1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2015" y="2612322"/>
            <a:ext cx="100287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800" dirty="0"/>
              <a:t>العلاقة بين الانثروبولوجيا الاجتماعية والاثنولوجيا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0212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4948" y="599875"/>
            <a:ext cx="1120778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4400" dirty="0" smtClean="0">
                <a:latin typeface="Calibri" panose="020F0502020204030204" pitchFamily="34" charset="0"/>
                <a:ea typeface="Calibri" panose="020F0502020204030204" pitchFamily="34" charset="0"/>
              </a:rPr>
              <a:t>- رادكليف </a:t>
            </a:r>
            <a:r>
              <a:rPr lang="ar-EG" sz="4400" dirty="0" smtClean="0">
                <a:latin typeface="Calibri" panose="020F0502020204030204" pitchFamily="34" charset="0"/>
                <a:ea typeface="Calibri" panose="020F0502020204030204" pitchFamily="34" charset="0"/>
              </a:rPr>
              <a:t>براون حدد موضوع الانثروبولوجيا الاجتماعية بأنه العلاقات الاجتماعية والبناء الاجتماعى </a:t>
            </a:r>
          </a:p>
          <a:p>
            <a:pPr algn="r"/>
            <a:r>
              <a:rPr lang="ar-EG" sz="4400" dirty="0" smtClean="0">
                <a:latin typeface="Calibri" panose="020F0502020204030204" pitchFamily="34" charset="0"/>
              </a:rPr>
              <a:t>- دوركايم </a:t>
            </a:r>
            <a:r>
              <a:rPr lang="ar-EG" sz="4400" dirty="0" smtClean="0">
                <a:latin typeface="Calibri" panose="020F0502020204030204" pitchFamily="34" charset="0"/>
              </a:rPr>
              <a:t>يركز على دراسة الظواهر الاجتماعية على انها اشياء من صنع الانسان</a:t>
            </a:r>
            <a:endParaRPr lang="en-US" sz="4400" dirty="0">
              <a:latin typeface="Calibri" panose="020F0502020204030204" pitchFamily="34" charset="0"/>
            </a:endParaRPr>
          </a:p>
          <a:p>
            <a:pPr algn="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15288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9</cp:revision>
  <dcterms:created xsi:type="dcterms:W3CDTF">2020-10-17T16:02:28Z</dcterms:created>
  <dcterms:modified xsi:type="dcterms:W3CDTF">2020-10-17T17:24:13Z</dcterms:modified>
</cp:coreProperties>
</file>